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9" r:id="rId1"/>
  </p:sldMasterIdLst>
  <p:sldIdLst>
    <p:sldId id="256" r:id="rId2"/>
    <p:sldId id="304" r:id="rId3"/>
    <p:sldId id="314" r:id="rId4"/>
    <p:sldId id="305" r:id="rId5"/>
    <p:sldId id="271" r:id="rId6"/>
    <p:sldId id="273" r:id="rId7"/>
    <p:sldId id="285" r:id="rId8"/>
    <p:sldId id="274" r:id="rId9"/>
    <p:sldId id="272" r:id="rId10"/>
    <p:sldId id="295" r:id="rId11"/>
    <p:sldId id="280" r:id="rId12"/>
    <p:sldId id="307" r:id="rId13"/>
    <p:sldId id="261" r:id="rId14"/>
    <p:sldId id="270" r:id="rId15"/>
    <p:sldId id="265" r:id="rId16"/>
    <p:sldId id="266" r:id="rId17"/>
    <p:sldId id="300" r:id="rId18"/>
    <p:sldId id="312" r:id="rId19"/>
    <p:sldId id="311" r:id="rId20"/>
    <p:sldId id="313" r:id="rId21"/>
    <p:sldId id="31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6C8711A-7EA6-4BD1-B2C8-A723ECC9F376}">
          <p14:sldIdLst>
            <p14:sldId id="256"/>
            <p14:sldId id="304"/>
            <p14:sldId id="305"/>
            <p14:sldId id="271"/>
            <p14:sldId id="273"/>
            <p14:sldId id="285"/>
            <p14:sldId id="274"/>
            <p14:sldId id="272"/>
            <p14:sldId id="280"/>
            <p14:sldId id="295"/>
            <p14:sldId id="261"/>
            <p14:sldId id="307"/>
            <p14:sldId id="265"/>
            <p14:sldId id="266"/>
            <p14:sldId id="270"/>
            <p14:sldId id="276"/>
            <p14:sldId id="300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-93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83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195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1045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6189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643880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7588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791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1620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8943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308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3103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674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772629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4969121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6724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026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380829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28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399EE-62BE-40BE-B841-C8C5300CBF57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DBD53-CB72-4432-9F5B-7EE92C4D6A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52216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  <p:sldLayoutId id="214748394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7960" y="2785467"/>
            <a:ext cx="8144134" cy="1373070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ДЕТИ И ВОЙНА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261" y="-2397910"/>
            <a:ext cx="7192441" cy="42002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9291"/>
            <a:ext cx="7504005" cy="43822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44804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77" y="2131204"/>
            <a:ext cx="5433575" cy="410569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06952"/>
            <a:ext cx="4403772" cy="2932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19977" y="2467154"/>
            <a:ext cx="44871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«По дороге жизни».</a:t>
            </a:r>
          </a:p>
          <a:p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Озеро Ладога, Ленинград</a:t>
            </a:r>
            <a:endParaRPr lang="ru-RU" sz="2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46935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26" y="2159305"/>
            <a:ext cx="5573378" cy="35663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9" y="4540850"/>
            <a:ext cx="4403772" cy="29329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30528" y="2160357"/>
            <a:ext cx="4658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</a:rPr>
              <a:t>Наравне со взрослыми в фашистских концлагерях находились и дети</a:t>
            </a:r>
            <a:endParaRPr lang="ru-RU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3219" y="2925806"/>
            <a:ext cx="4638560" cy="3548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2683269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03653" y="2337759"/>
            <a:ext cx="6054306" cy="43912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bg1">
                    <a:lumMod val="50000"/>
                  </a:schemeClr>
                </a:solidFill>
              </a:rPr>
              <a:t>Вы когда-нибудь видели, как бабушки едят хлеб? Подставляют ладошку, чтобы ни одной крошечки хлебушка не уронить. </a:t>
            </a: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Вот так трепетно  они относились к каждой хлебной крошке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Наверное</a:t>
            </a:r>
            <a:r>
              <a:rPr lang="ru-RU" sz="2800" dirty="0">
                <a:solidFill>
                  <a:schemeClr val="bg1">
                    <a:lumMod val="50000"/>
                  </a:schemeClr>
                </a:solidFill>
              </a:rPr>
              <a:t>, такая привычка у них осталась с тех голодных военных времен.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05" y="1975447"/>
            <a:ext cx="4000949" cy="45034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24795" y="4641456"/>
            <a:ext cx="4403772" cy="2932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135198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97" y="2118791"/>
            <a:ext cx="5342386" cy="417849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06952"/>
            <a:ext cx="4403772" cy="2932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97283" y="2474822"/>
            <a:ext cx="53224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Отеческая любовь и забота к каждому ребенку</a:t>
            </a:r>
            <a:endParaRPr lang="ru-RU" sz="3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81847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18" y="2676096"/>
            <a:ext cx="5308831" cy="366435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06952"/>
            <a:ext cx="4403772" cy="2932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1494" y="2053087"/>
            <a:ext cx="106699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Дети наравне со взрослыми трудились на полях и заводах</a:t>
            </a:r>
            <a:endParaRPr lang="ru-RU" sz="3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57" y="2676096"/>
            <a:ext cx="5233333" cy="36643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316373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029" y="2087590"/>
            <a:ext cx="3751517" cy="454041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65417" y="4753595"/>
            <a:ext cx="4403772" cy="29329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23164" y="2346386"/>
            <a:ext cx="33618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Партизаны и дети</a:t>
            </a:r>
            <a:endParaRPr lang="ru-RU" sz="3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4448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288" y="2595585"/>
            <a:ext cx="5229690" cy="36142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0999" y="2041587"/>
            <a:ext cx="69615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Юные защитники Отечества</a:t>
            </a:r>
            <a:endParaRPr lang="ru-RU" sz="3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4" y="2595585"/>
            <a:ext cx="5275764" cy="36142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595617"/>
            <a:ext cx="4403772" cy="2932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350182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833" y="2270091"/>
            <a:ext cx="3007328" cy="39580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19123" y="2499661"/>
            <a:ext cx="52967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Более 3 миллионов детей были награждены орденами и медалями Великой Отечественной войны</a:t>
            </a:r>
          </a:p>
          <a:p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Из них 7 тысяч удостоены наивысшей награды – </a:t>
            </a:r>
          </a:p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Героя Советского Союза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825" y="2278717"/>
            <a:ext cx="1997611" cy="39389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752" y="2278717"/>
            <a:ext cx="4850069" cy="4033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46233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91" y="2250535"/>
            <a:ext cx="5107225" cy="37333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06952"/>
            <a:ext cx="4403772" cy="29329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83854" y="2302524"/>
            <a:ext cx="59050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Тринадцать миллионов детских жизней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Сгорело в адском пламени войны.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Их смех фонтанов радости не брызнет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На мирное цветение весны.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Мечты их не взлетят волшебной стаей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Над взрослыми серьезными людьми,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И в чём-то человечество отстанет,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И в чём-то обеднеет целый мир.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798615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434" y="2379642"/>
            <a:ext cx="4695387" cy="3511677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860973" y="2203373"/>
            <a:ext cx="5960125" cy="443979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Тринадцать миллионов 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                детских жизней -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Кровавый след </a:t>
            </a:r>
          </a:p>
          <a:p>
            <a:pPr>
              <a:lnSpc>
                <a:spcPct val="100000"/>
              </a:lnSpc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               коричневой чумы.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Их мертвые глазёнки с укоризной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Глядят нам в душу </a:t>
            </a:r>
          </a:p>
          <a:p>
            <a:pPr>
              <a:lnSpc>
                <a:spcPct val="100000"/>
              </a:lnSpc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               из могильной тьмы,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Из пепла Бухенвальда и Хатыни,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Из бликов </a:t>
            </a:r>
            <a:r>
              <a:rPr lang="ru-RU" sz="2800" dirty="0" err="1" smtClean="0">
                <a:solidFill>
                  <a:schemeClr val="bg1"/>
                </a:solidFill>
              </a:rPr>
              <a:t>пискаревского</a:t>
            </a:r>
            <a:r>
              <a:rPr lang="ru-RU" sz="2800" dirty="0" smtClean="0">
                <a:solidFill>
                  <a:schemeClr val="bg1"/>
                </a:solidFill>
              </a:rPr>
              <a:t> огня: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"Неужто память жгучая остынет?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Неужто люди мир не сохранят?"</a:t>
            </a:r>
          </a:p>
          <a:p>
            <a:pPr>
              <a:buNone/>
            </a:pP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06952"/>
            <a:ext cx="4403772" cy="2932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798615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44383" y="2361901"/>
            <a:ext cx="6701277" cy="43378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«…В  </a:t>
            </a:r>
            <a:r>
              <a:rPr lang="ru-RU" sz="3000" dirty="0">
                <a:solidFill>
                  <a:schemeClr val="bg1">
                    <a:lumMod val="50000"/>
                  </a:schemeClr>
                </a:solidFill>
              </a:rPr>
              <a:t>4 часа </a:t>
            </a:r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утра 22 июня 1941 года, </a:t>
            </a:r>
            <a:r>
              <a:rPr lang="ru-RU" sz="3000" dirty="0">
                <a:solidFill>
                  <a:schemeClr val="bg1">
                    <a:lumMod val="50000"/>
                  </a:schemeClr>
                </a:solidFill>
              </a:rPr>
              <a:t>без предъявления каких-либо претензий к Советскому Союзу,  </a:t>
            </a:r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 без </a:t>
            </a:r>
            <a:r>
              <a:rPr lang="ru-RU" sz="3000" dirty="0">
                <a:solidFill>
                  <a:schemeClr val="bg1">
                    <a:lumMod val="50000"/>
                  </a:schemeClr>
                </a:solidFill>
              </a:rPr>
              <a:t>объявления войны, германские войска напали на нашу страну, атаковали наши границы во многих местах и подвергли бомбежке со своих самолетов наши </a:t>
            </a:r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города» </a:t>
            </a:r>
            <a:endParaRPr lang="ru-RU" sz="3200" dirty="0">
              <a:solidFill>
                <a:srgbClr val="0033CC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27043" y="2000874"/>
            <a:ext cx="2982088" cy="44673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29466"/>
            <a:ext cx="4403772" cy="2932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828044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860973" y="2203373"/>
            <a:ext cx="5960125" cy="44397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Их губы запеклись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              в последнем крике,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В предсмертном зове 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               милых мам своих...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О, матери стран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               малых и великих!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Услышьте их и помните о них!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2884" y="1296778"/>
            <a:ext cx="3702163" cy="52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06952"/>
            <a:ext cx="4403772" cy="2932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798615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Acer\Desktop\dip155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3664" y="694944"/>
            <a:ext cx="4572000" cy="5907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656832" y="2651759"/>
            <a:ext cx="5164266" cy="3991411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accent2"/>
                </a:solidFill>
              </a:rPr>
              <a:t>Вечная вам слава!!!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2"/>
                </a:solidFill>
              </a:rPr>
              <a:t>Мы помним и чтим!!!</a:t>
            </a:r>
          </a:p>
          <a:p>
            <a:pPr>
              <a:buNone/>
            </a:pP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06952"/>
            <a:ext cx="4403772" cy="2932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798615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18199" y="2181340"/>
            <a:ext cx="5574102" cy="42635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Дети и война…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Даже подумать страшно, произнеся эти слова, они никогда не должны стоять рядом друг с другом. Эта страшная и долгая война, которая охватила Советский Союз, унесла около 28 миллионов жизней.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…из них 13 миллионов погибших детей…</a:t>
            </a:r>
          </a:p>
          <a:p>
            <a:pPr marL="0" indent="0">
              <a:buNone/>
            </a:pPr>
            <a:endParaRPr lang="ru-RU" sz="30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2029" y="2211981"/>
            <a:ext cx="5115039" cy="383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22286" y="4701838"/>
            <a:ext cx="4403772" cy="2932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76567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18199" y="2477667"/>
            <a:ext cx="5574102" cy="33767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Мальчишки </a:t>
            </a:r>
            <a:r>
              <a:rPr lang="ru-RU" sz="3000" dirty="0">
                <a:solidFill>
                  <a:schemeClr val="bg1">
                    <a:lumMod val="50000"/>
                  </a:schemeClr>
                </a:solidFill>
              </a:rPr>
              <a:t>и девчонки, не сразу поняли, какая страшная беда вошла в </a:t>
            </a:r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их </a:t>
            </a:r>
            <a:r>
              <a:rPr lang="ru-RU" sz="3000" dirty="0">
                <a:solidFill>
                  <a:schemeClr val="bg1">
                    <a:lumMod val="50000"/>
                  </a:schemeClr>
                </a:solidFill>
              </a:rPr>
              <a:t>жизнь. Ведь  никто не знал, что война затянется на долгие и страшные четыре года, все верили в скорую </a:t>
            </a:r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победу.</a:t>
            </a:r>
            <a:endParaRPr lang="ru-RU" sz="3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1" y="2396573"/>
            <a:ext cx="5307928" cy="39643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22286" y="4701838"/>
            <a:ext cx="4403772" cy="2932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76567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1" y="2428883"/>
            <a:ext cx="5603076" cy="3899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22286" y="4675960"/>
            <a:ext cx="4403772" cy="29329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75721" y="2505140"/>
            <a:ext cx="489283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На хрупкие детские плечи легла тяжесть военных невзгод и бедствий.</a:t>
            </a:r>
          </a:p>
          <a:p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18784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45857" y="2423066"/>
            <a:ext cx="47003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Дети </a:t>
            </a:r>
            <a:r>
              <a:rPr lang="ru-RU" sz="3000" dirty="0">
                <a:solidFill>
                  <a:schemeClr val="bg1">
                    <a:lumMod val="50000"/>
                  </a:schemeClr>
                </a:solidFill>
              </a:rPr>
              <a:t>во время бомбежки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72" y="2195237"/>
            <a:ext cx="5805578" cy="4104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50082"/>
            <a:ext cx="4403772" cy="2932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576267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88" y="2330681"/>
            <a:ext cx="5683044" cy="381201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06952"/>
            <a:ext cx="4403772" cy="29329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07831" y="2115239"/>
            <a:ext cx="47876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>
                    <a:lumMod val="50000"/>
                  </a:schemeClr>
                </a:solidFill>
              </a:rPr>
              <a:t>  Дети убитых матерей</a:t>
            </a:r>
            <a:endParaRPr lang="ru-RU" sz="3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2" descr="C:\Users\Acer\Desktop\112784401_large_396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4525" y="2908453"/>
            <a:ext cx="3955055" cy="31809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03458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95" y="2329048"/>
            <a:ext cx="5875754" cy="39171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7" y="4590735"/>
            <a:ext cx="4403772" cy="2932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07835" y="2322267"/>
            <a:ext cx="53013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</a:rPr>
              <a:t>Тяжелее всего приходилось маленьким и беззащитным детям переживать ужасы войны</a:t>
            </a:r>
            <a:endParaRPr lang="ru-RU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95066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32" y="2372265"/>
            <a:ext cx="5746227" cy="383081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298">
            <a:off x="-139538" y="4606952"/>
            <a:ext cx="4403772" cy="29329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45857" y="2552451"/>
            <a:ext cx="40318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solidFill>
                  <a:schemeClr val="bg1">
                    <a:lumMod val="50000"/>
                  </a:schemeClr>
                </a:solidFill>
              </a:rPr>
              <a:t>У разрушенного дома</a:t>
            </a:r>
          </a:p>
        </p:txBody>
      </p:sp>
    </p:spTree>
    <p:extLst>
      <p:ext uri="{BB962C8B-B14F-4D97-AF65-F5344CB8AC3E}">
        <p14:creationId xmlns="" xmlns:p14="http://schemas.microsoft.com/office/powerpoint/2010/main" val="23204631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Другая 6">
      <a:dk1>
        <a:srgbClr val="5F5F5F"/>
      </a:dk1>
      <a:lt1>
        <a:sysClr val="window" lastClr="FFFFFF"/>
      </a:lt1>
      <a:dk2>
        <a:srgbClr val="C3C0C0"/>
      </a:dk2>
      <a:lt2>
        <a:srgbClr val="E9E5DC"/>
      </a:lt2>
      <a:accent1>
        <a:srgbClr val="E8A216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483</TotalTime>
  <Words>295</Words>
  <Application>Microsoft Office PowerPoint</Application>
  <PresentationFormat>Произвольный</PresentationFormat>
  <Paragraphs>37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Берлин</vt:lpstr>
      <vt:lpstr>ДЕТИ И ВОЙНА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XTreme.ws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И ВОЙНА</dc:title>
  <dc:creator>XTreme.ws</dc:creator>
  <cp:lastModifiedBy>Acer</cp:lastModifiedBy>
  <cp:revision>54</cp:revision>
  <dcterms:created xsi:type="dcterms:W3CDTF">2020-04-10T09:50:02Z</dcterms:created>
  <dcterms:modified xsi:type="dcterms:W3CDTF">2020-05-10T05:58:50Z</dcterms:modified>
</cp:coreProperties>
</file>